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326" r:id="rId22"/>
    <p:sldId id="325" r:id="rId23"/>
    <p:sldId id="322" r:id="rId24"/>
    <p:sldId id="271" r:id="rId25"/>
    <p:sldId id="286" r:id="rId26"/>
    <p:sldId id="287" r:id="rId27"/>
    <p:sldId id="288" r:id="rId28"/>
    <p:sldId id="289" r:id="rId29"/>
    <p:sldId id="317" r:id="rId30"/>
    <p:sldId id="319" r:id="rId31"/>
    <p:sldId id="318" r:id="rId32"/>
    <p:sldId id="320" r:id="rId33"/>
    <p:sldId id="321" r:id="rId34"/>
    <p:sldId id="272" r:id="rId35"/>
    <p:sldId id="327" r:id="rId36"/>
    <p:sldId id="328" r:id="rId37"/>
    <p:sldId id="329" r:id="rId38"/>
    <p:sldId id="262" r:id="rId39"/>
    <p:sldId id="261" r:id="rId40"/>
    <p:sldId id="263" r:id="rId41"/>
    <p:sldId id="264" r:id="rId42"/>
    <p:sldId id="292" r:id="rId43"/>
    <p:sldId id="294" r:id="rId44"/>
    <p:sldId id="293" r:id="rId45"/>
    <p:sldId id="312" r:id="rId46"/>
    <p:sldId id="313" r:id="rId47"/>
    <p:sldId id="269" r:id="rId48"/>
    <p:sldId id="297" r:id="rId49"/>
    <p:sldId id="298" r:id="rId50"/>
    <p:sldId id="299" r:id="rId51"/>
    <p:sldId id="315" r:id="rId52"/>
    <p:sldId id="316" r:id="rId53"/>
    <p:sldId id="273" r:id="rId54"/>
    <p:sldId id="301" r:id="rId55"/>
    <p:sldId id="302" r:id="rId56"/>
    <p:sldId id="304" r:id="rId57"/>
    <p:sldId id="305" r:id="rId58"/>
    <p:sldId id="306" r:id="rId59"/>
    <p:sldId id="308" r:id="rId60"/>
    <p:sldId id="309" r:id="rId61"/>
    <p:sldId id="266" r:id="rId62"/>
    <p:sldId id="270" r:id="rId63"/>
    <p:sldId id="310" r:id="rId64"/>
    <p:sldId id="311" r:id="rId65"/>
    <p:sldId id="303" r:id="rId6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4"/>
    <p:restoredTop sz="95814"/>
  </p:normalViewPr>
  <p:slideViewPr>
    <p:cSldViewPr snapToGrid="0" snapToObjects="1">
      <p:cViewPr varScale="1">
        <p:scale>
          <a:sx n="97" d="100"/>
          <a:sy n="97" d="100"/>
        </p:scale>
        <p:origin x="208" y="504"/>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49</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50</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56</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57</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58</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28</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39</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42</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2019/10/27</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2019/10/27</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65.png"/><Relationship Id="rId4" Type="http://schemas.openxmlformats.org/officeDocument/2006/relationships/image" Target="../media/image513.png"/></Relationships>
</file>

<file path=ppt/slides/_rels/slide32.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82.png"/><Relationship Id="rId4" Type="http://schemas.openxmlformats.org/officeDocument/2006/relationships/image" Target="../media/image571.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8.png"/><Relationship Id="rId4" Type="http://schemas.openxmlformats.org/officeDocument/2006/relationships/image" Target="../media/image461.png"/><Relationship Id="rId9" Type="http://schemas.openxmlformats.org/officeDocument/2006/relationships/image" Target="../media/image512.png"/></Relationships>
</file>

<file path=ppt/slides/_rels/slide42.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4.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5.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46.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3.png"/><Relationship Id="rId9" Type="http://schemas.openxmlformats.org/officeDocument/2006/relationships/image" Target="../media/image9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5.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5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2.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r>
              <a:rPr lang="en-US" altLang="ja-JP" dirty="0"/>
              <a:t>,</a:t>
            </a:r>
            <a:r>
              <a:rPr lang="ja-JP" altLang="en-US" dirty="0"/>
              <a:t>二項分布</a:t>
            </a:r>
            <a:r>
              <a:rPr lang="en-US" altLang="ja-JP" dirty="0"/>
              <a:t>,</a:t>
            </a:r>
          </a:p>
          <a:p>
            <a:pPr marL="0" indent="0">
              <a:buNone/>
            </a:pPr>
            <a:r>
              <a:rPr lang="ja-JP" altLang="en-US" dirty="0"/>
              <a:t>ポアソン分布</a:t>
            </a:r>
            <a:endParaRPr lang="en-US" altLang="ja-JP" dirty="0"/>
          </a:p>
          <a:p>
            <a:pPr marL="0" indent="0">
              <a:buNone/>
            </a:pPr>
            <a:r>
              <a:rPr lang="en-US" altLang="ja-JP" dirty="0"/>
              <a:t>3.2 </a:t>
            </a:r>
            <a:r>
              <a:rPr lang="ja-JP" altLang="en-US" dirty="0"/>
              <a:t>正規分布</a:t>
            </a:r>
            <a:endParaRPr lang="en-US" altLang="ja-JP" dirty="0"/>
          </a:p>
          <a:p>
            <a:pPr marL="0" indent="0">
              <a:buNone/>
            </a:pPr>
            <a:r>
              <a:rPr lang="en-US" altLang="ja-JP" dirty="0"/>
              <a:t>3.3 </a:t>
            </a:r>
            <a:r>
              <a:rPr lang="ja-JP" altLang="en-US" dirty="0"/>
              <a:t>指数分布</a:t>
            </a:r>
            <a:endParaRPr lang="en-US" altLang="ja-JP" dirty="0"/>
          </a:p>
          <a:p>
            <a:pPr marL="0" indent="0">
              <a:buNone/>
            </a:pPr>
            <a:endParaRPr lang="en-US" altLang="ja-JP" dirty="0"/>
          </a:p>
          <a:p>
            <a:pPr marL="0" indent="0">
              <a:buNone/>
            </a:pP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36880</TotalTime>
  <Words>3504</Words>
  <Application>Microsoft Macintosh PowerPoint</Application>
  <PresentationFormat>ワイド画面</PresentationFormat>
  <Paragraphs>694</Paragraphs>
  <Slides>65</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65</vt:i4>
      </vt:variant>
    </vt:vector>
  </HeadingPairs>
  <TitlesOfParts>
    <vt:vector size="72"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PowerPoint プレゼンテーション</vt:lpstr>
      <vt:lpstr>確率分布の畳み込み</vt:lpstr>
      <vt:lpstr>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367</cp:revision>
  <dcterms:created xsi:type="dcterms:W3CDTF">2019-05-21T13:35:05Z</dcterms:created>
  <dcterms:modified xsi:type="dcterms:W3CDTF">2019-10-27T10:20:23Z</dcterms:modified>
</cp:coreProperties>
</file>